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62bd6b16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62bd6b16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ec68baa691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ec68baa691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ec68baa69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ec68baa69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a1909a0ce1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a1909a0ce1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a1b7d2db0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a1b7d2db0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a1b7d2db0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a1b7d2db0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a16a61aa5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a16a61aa5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a16a61aa5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a16a61aa5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a16a61aa5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a16a61aa5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a1909a0ce1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a1909a0ce1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16a61aa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16a61aa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ec68ba9be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ec68ba9be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a16a61aa5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a16a61aa5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a1909a0ce1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a1909a0ce1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a16a61aa5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a16a61aa5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ec68ba9be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ec68ba9be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ec68ba9b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ec68ba9b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a16a61aa5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a16a61aa5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rive.google.com/file/d/14-sWQSgcObAYHWW-90rx15X0HG8z95FB/view" TargetMode="External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9449" y="0"/>
            <a:ext cx="6805102" cy="51435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78550" y="4053975"/>
            <a:ext cx="8520600" cy="792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1000"/>
              </a:spcBef>
              <a:spcAft>
                <a:spcPts val="36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Prepared by Group 2</a:t>
            </a:r>
            <a:br>
              <a:rPr b="1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00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Londhe, Soudagar, srl1622</a:t>
            </a:r>
            <a:b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00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Sajjala, Swetha, ss5743</a:t>
            </a:r>
            <a:b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00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Skalicky, Stacy, sms7705</a:t>
            </a:r>
            <a:br>
              <a:rPr lang="en" sz="100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00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Vellaisamy Senthilkumar, Rohini, rv8542</a:t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127950" y="128675"/>
            <a:ext cx="771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20">
                <a:latin typeface="Times New Roman"/>
                <a:ea typeface="Times New Roman"/>
                <a:cs typeface="Times New Roman"/>
                <a:sym typeface="Times New Roman"/>
              </a:rPr>
              <a:t>Sequence of Normal Flow : Submitter submitting a paper</a:t>
            </a:r>
            <a:endParaRPr b="1" sz="20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700" y="578425"/>
            <a:ext cx="7711750" cy="4511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320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 rotWithShape="1">
          <a:blip r:embed="rId3">
            <a:alphaModFix/>
          </a:blip>
          <a:srcRect b="0" l="0" r="0" t="8265"/>
          <a:stretch/>
        </p:blipFill>
        <p:spPr>
          <a:xfrm>
            <a:off x="121025" y="935500"/>
            <a:ext cx="6647900" cy="276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8925" y="1254725"/>
            <a:ext cx="2181990" cy="235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2075" y="2726975"/>
            <a:ext cx="2199350" cy="230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1425" y="3701900"/>
            <a:ext cx="1773850" cy="13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275351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8050" y="1170125"/>
            <a:ext cx="5523552" cy="315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50" y="70688"/>
            <a:ext cx="8010557" cy="500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5"/>
          <p:cNvSpPr txBox="1"/>
          <p:nvPr>
            <p:ph type="title"/>
          </p:nvPr>
        </p:nvSpPr>
        <p:spPr>
          <a:xfrm>
            <a:off x="623405" y="4225601"/>
            <a:ext cx="8520600" cy="5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Front End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975" y="111200"/>
            <a:ext cx="4288348" cy="479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/>
          <p:nvPr>
            <p:ph type="title"/>
          </p:nvPr>
        </p:nvSpPr>
        <p:spPr>
          <a:xfrm>
            <a:off x="261175" y="445025"/>
            <a:ext cx="22398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Web Interface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2" name="Google Shape;152;p26"/>
          <p:cNvSpPr/>
          <p:nvPr/>
        </p:nvSpPr>
        <p:spPr>
          <a:xfrm>
            <a:off x="4765450" y="3638375"/>
            <a:ext cx="1692000" cy="522000"/>
          </a:xfrm>
          <a:prstGeom prst="ellipse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6"/>
          <p:cNvSpPr txBox="1"/>
          <p:nvPr/>
        </p:nvSpPr>
        <p:spPr>
          <a:xfrm>
            <a:off x="6634275" y="3705750"/>
            <a:ext cx="21633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← Next slide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5525" y="173175"/>
            <a:ext cx="4539499" cy="4797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20"/>
              <a:t>Challenges during implementation</a:t>
            </a:r>
            <a:endParaRPr sz="2620"/>
          </a:p>
        </p:txBody>
      </p:sp>
      <p:sp>
        <p:nvSpPr>
          <p:cNvPr id="165" name="Google Shape;16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343541"/>
              </a:buClr>
              <a:buSzPts val="1700"/>
              <a:buChar char="●"/>
            </a:pPr>
            <a:r>
              <a:rPr b="1" lang="en" sz="1700">
                <a:solidFill>
                  <a:srgbClr val="343541"/>
                </a:solidFill>
              </a:rPr>
              <a:t>Database Implementation</a:t>
            </a:r>
            <a:r>
              <a:rPr lang="en" sz="1700">
                <a:solidFill>
                  <a:srgbClr val="343541"/>
                </a:solidFill>
              </a:rPr>
              <a:t>: Execute the database plan outlined.</a:t>
            </a:r>
            <a:endParaRPr sz="1700">
              <a:solidFill>
                <a:srgbClr val="34354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343541"/>
              </a:buClr>
              <a:buSzPts val="1700"/>
              <a:buChar char="●"/>
            </a:pPr>
            <a:r>
              <a:rPr b="1" lang="en" sz="1700">
                <a:solidFill>
                  <a:srgbClr val="343541"/>
                </a:solidFill>
              </a:rPr>
              <a:t>Transition from React to JavaFX</a:t>
            </a:r>
            <a:r>
              <a:rPr lang="en" sz="1700">
                <a:solidFill>
                  <a:srgbClr val="343541"/>
                </a:solidFill>
              </a:rPr>
              <a:t>: Swift adaptation from React to JavaFX framework.</a:t>
            </a:r>
            <a:endParaRPr sz="1700">
              <a:solidFill>
                <a:srgbClr val="34354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343541"/>
              </a:buClr>
              <a:buSzPts val="1700"/>
              <a:buChar char="●"/>
            </a:pPr>
            <a:r>
              <a:rPr b="1" lang="en" sz="1700">
                <a:solidFill>
                  <a:srgbClr val="343541"/>
                </a:solidFill>
              </a:rPr>
              <a:t>Design De-obfuscation and Translation to Implementation</a:t>
            </a:r>
            <a:r>
              <a:rPr lang="en" sz="1700">
                <a:solidFill>
                  <a:srgbClr val="343541"/>
                </a:solidFill>
              </a:rPr>
              <a:t>: Clarify and translate design elements to facilitate seamless implementation within the team.</a:t>
            </a:r>
            <a:endParaRPr sz="1700">
              <a:solidFill>
                <a:srgbClr val="34354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343541"/>
              </a:buClr>
              <a:buSzPts val="1700"/>
              <a:buChar char="●"/>
            </a:pPr>
            <a:r>
              <a:rPr b="1" lang="en" sz="1700">
                <a:solidFill>
                  <a:srgbClr val="343541"/>
                </a:solidFill>
              </a:rPr>
              <a:t>Timeline Decisions for Scope Limitation</a:t>
            </a:r>
            <a:r>
              <a:rPr lang="en" sz="1700">
                <a:solidFill>
                  <a:srgbClr val="343541"/>
                </a:solidFill>
              </a:rPr>
              <a:t>: Strategic decisions on the timeline to restrict and manage project scope.</a:t>
            </a:r>
            <a:endParaRPr sz="1700">
              <a:solidFill>
                <a:srgbClr val="34354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343541"/>
              </a:buClr>
              <a:buSzPts val="1700"/>
              <a:buChar char="●"/>
            </a:pPr>
            <a:r>
              <a:rPr b="1" lang="en" sz="1700">
                <a:solidFill>
                  <a:srgbClr val="343541"/>
                </a:solidFill>
              </a:rPr>
              <a:t>Unit Testing</a:t>
            </a:r>
            <a:r>
              <a:rPr lang="en" sz="1700">
                <a:solidFill>
                  <a:srgbClr val="343541"/>
                </a:solidFill>
              </a:rPr>
              <a:t>: Implementation and execution of unit tests for quality assurance.</a:t>
            </a:r>
            <a:endParaRPr sz="1700">
              <a:solidFill>
                <a:srgbClr val="34354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and Improvements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17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MySQL and Blob Enhancements for PDF Upload/Download: </a:t>
            </a:r>
            <a:r>
              <a:rPr lang="en" sz="1700">
                <a:solidFill>
                  <a:schemeClr val="dk1"/>
                </a:solidFill>
              </a:rPr>
              <a:t>Enhancements focused on improving PDF upload and download functionality using MySQL and Blob.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Elevated Emphasis on Unit Testing: </a:t>
            </a:r>
            <a:r>
              <a:rPr lang="en" sz="1700">
                <a:solidFill>
                  <a:schemeClr val="dk1"/>
                </a:solidFill>
              </a:rPr>
              <a:t>Augmented efforts in unit testing for enhanced code quality and reliability.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Code Comments Enhancement: </a:t>
            </a:r>
            <a:r>
              <a:rPr lang="en" sz="1700">
                <a:solidFill>
                  <a:schemeClr val="dk1"/>
                </a:solidFill>
              </a:rPr>
              <a:t>Increase the use of comments for better code understanding</a:t>
            </a:r>
            <a:r>
              <a:rPr lang="en" sz="1700">
                <a:solidFill>
                  <a:schemeClr val="dk1"/>
                </a:solidFill>
              </a:rPr>
              <a:t>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Optimized Task Tracking: </a:t>
            </a:r>
            <a:r>
              <a:rPr lang="en" sz="1700">
                <a:solidFill>
                  <a:schemeClr val="dk1"/>
                </a:solidFill>
              </a:rPr>
              <a:t>Utilize Trello/Jira more effectively for improved task management.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3494700" y="2069375"/>
            <a:ext cx="215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Questions??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1" title="version_003_main_flow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256" y="0"/>
            <a:ext cx="685797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213800" y="9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Domain Entity Diagram 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0" l="0" r="0" t="52022"/>
          <a:stretch/>
        </p:blipFill>
        <p:spPr>
          <a:xfrm>
            <a:off x="4502775" y="364850"/>
            <a:ext cx="4180451" cy="447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47396" l="0" r="31544" t="0"/>
          <a:stretch/>
        </p:blipFill>
        <p:spPr>
          <a:xfrm>
            <a:off x="330575" y="899950"/>
            <a:ext cx="3398025" cy="370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1178" y="0"/>
            <a:ext cx="534164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413525" y="149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Evolution of a Class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" name="Google Shape;73;p16"/>
          <p:cNvCxnSpPr/>
          <p:nvPr/>
        </p:nvCxnSpPr>
        <p:spPr>
          <a:xfrm>
            <a:off x="5433450" y="2682575"/>
            <a:ext cx="414000" cy="7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50" y="1562087"/>
            <a:ext cx="1638300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 rotWithShape="1">
          <a:blip r:embed="rId4">
            <a:alphaModFix/>
          </a:blip>
          <a:srcRect b="0" l="0" r="8450" t="2600"/>
          <a:stretch/>
        </p:blipFill>
        <p:spPr>
          <a:xfrm>
            <a:off x="2149163" y="1106900"/>
            <a:ext cx="3220551" cy="29296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" name="Google Shape;76;p16"/>
          <p:cNvCxnSpPr/>
          <p:nvPr/>
        </p:nvCxnSpPr>
        <p:spPr>
          <a:xfrm>
            <a:off x="1737600" y="2454525"/>
            <a:ext cx="414000" cy="7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" name="Google Shape;77;p16"/>
          <p:cNvSpPr txBox="1"/>
          <p:nvPr/>
        </p:nvSpPr>
        <p:spPr>
          <a:xfrm>
            <a:off x="192425" y="1106900"/>
            <a:ext cx="1344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Domain diagram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2887975" y="722125"/>
            <a:ext cx="1344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Class Diagram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6403450" y="2538575"/>
            <a:ext cx="22137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</a:rPr>
              <a:t>Detailed Design (Final)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</a:rPr>
              <a:t>See next slide!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1098" y="3913399"/>
            <a:ext cx="1498075" cy="77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191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Detailed Design Final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/>
          </a:blip>
          <a:srcRect b="0" l="2047" r="0" t="8583"/>
          <a:stretch/>
        </p:blipFill>
        <p:spPr>
          <a:xfrm>
            <a:off x="1048050" y="764350"/>
            <a:ext cx="7198074" cy="412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101250" y="217675"/>
            <a:ext cx="254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520"/>
              <a:t>Sequence of Main Flow</a:t>
            </a:r>
            <a:endParaRPr sz="1520"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4050" y="-3400"/>
            <a:ext cx="4885500" cy="4994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248" y="598575"/>
            <a:ext cx="4349774" cy="307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6775" y="103450"/>
            <a:ext cx="3176225" cy="210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6200" y="1648250"/>
            <a:ext cx="6632649" cy="343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7475" y="0"/>
            <a:ext cx="450755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Evolution of a Class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425" y="2231325"/>
            <a:ext cx="1877399" cy="155327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 txBox="1"/>
          <p:nvPr/>
        </p:nvSpPr>
        <p:spPr>
          <a:xfrm>
            <a:off x="515675" y="1864000"/>
            <a:ext cx="1344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Domain diagram</a:t>
            </a:r>
            <a:endParaRPr b="1"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12" name="Google Shape;112;p21"/>
          <p:cNvCxnSpPr/>
          <p:nvPr/>
        </p:nvCxnSpPr>
        <p:spPr>
          <a:xfrm>
            <a:off x="1972025" y="3004200"/>
            <a:ext cx="414000" cy="7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3350" y="1298775"/>
            <a:ext cx="2981275" cy="335874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 txBox="1"/>
          <p:nvPr/>
        </p:nvSpPr>
        <p:spPr>
          <a:xfrm>
            <a:off x="3616650" y="966550"/>
            <a:ext cx="1344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 Diagram</a:t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" name="Google Shape;115;p21"/>
          <p:cNvSpPr txBox="1"/>
          <p:nvPr/>
        </p:nvSpPr>
        <p:spPr>
          <a:xfrm>
            <a:off x="6949925" y="875325"/>
            <a:ext cx="119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Detailed Design</a:t>
            </a:r>
            <a:endParaRPr b="1"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16" name="Google Shape;116;p21"/>
          <p:cNvCxnSpPr/>
          <p:nvPr/>
        </p:nvCxnSpPr>
        <p:spPr>
          <a:xfrm>
            <a:off x="5505938" y="2845125"/>
            <a:ext cx="414000" cy="7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7" name="Google Shape;117;p21"/>
          <p:cNvPicPr preferRelativeResize="0"/>
          <p:nvPr/>
        </p:nvPicPr>
        <p:blipFill rotWithShape="1">
          <a:blip r:embed="rId5">
            <a:alphaModFix/>
          </a:blip>
          <a:srcRect b="0" l="0" r="1797" t="0"/>
          <a:stretch/>
        </p:blipFill>
        <p:spPr>
          <a:xfrm>
            <a:off x="5951275" y="1349850"/>
            <a:ext cx="3018701" cy="292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